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c7df4bca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c7df4bca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c7df4bca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c7df4bca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e3bcedcd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e3bcedcd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c7df4bc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c7df4bc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c7df4bca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c7df4bca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c7df4bca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c7df4bca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9e19d77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9e19d77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e3bcedc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e3bcedc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c7df4bca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c7df4bca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c7df4bca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c7df4bca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c7df4bca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c7df4bca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c7df4bc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c7df4bc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c7df4bca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c7df4bca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9e19d77e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9e19d77e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33300"/>
            <a:ext cx="5695800" cy="8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Charla nombre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768800"/>
            <a:ext cx="56958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060">
                <a:solidFill>
                  <a:schemeClr val="lt1"/>
                </a:solidFill>
              </a:rPr>
              <a:t>Ponente Nombre</a:t>
            </a:r>
            <a:endParaRPr sz="2060">
              <a:solidFill>
                <a:srgbClr val="009DCD"/>
              </a:solidFill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175825"/>
            <a:ext cx="56958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2060">
                <a:solidFill>
                  <a:schemeClr val="lt1"/>
                </a:solidFill>
              </a:rPr>
              <a:t>Empresas | otros</a:t>
            </a:r>
            <a:endParaRPr sz="2060">
              <a:solidFill>
                <a:srgbClr val="009DCD"/>
              </a:solidFill>
            </a:endParaRPr>
          </a:p>
        </p:txBody>
      </p:sp>
      <p:pic>
        <p:nvPicPr>
          <p:cNvPr id="57" name="Google Shape;57;p13" title="Group 4489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631975"/>
            <a:ext cx="3091750" cy="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604675"/>
            <a:ext cx="8520600" cy="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4" name="Google Shape;124;p22" title="Frame 48652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700" y="217550"/>
            <a:ext cx="1546602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 title="Group 4489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631975"/>
            <a:ext cx="3091750" cy="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 title="Frame 4866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675" y="48649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1303425" y="445025"/>
            <a:ext cx="694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311700" y="1152475"/>
            <a:ext cx="794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 title="Frame 4866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8941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 title="Frame 4866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675" y="48649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748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 title="Frame 4866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8941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747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 title="Frame 4866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8941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 title="Frame 4866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7675" y="48649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0" title="Logo KCD Colombia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000" y="4568875"/>
            <a:ext cx="1731302" cy="4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 title="Frame 4866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4894125"/>
            <a:ext cx="3204625" cy="1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571500"/>
            <a:ext cx="85206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6" name="Google Shape;116;p21" title="Frame 48652 (1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5700" y="217550"/>
            <a:ext cx="1546602" cy="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 title="Group 44897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7550"/>
            <a:ext cx="3091750" cy="1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